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F1009-1B3D-1BC3-A0AF-B941D7636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F5DD49-131C-7331-2935-B4359F5B7A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05DFD-9213-2726-1BA4-AD06A5ABC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F926E-3155-BC80-0FE3-759CCEC32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4FF7E-A260-6094-D57B-B6761F410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111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4111E-2EE0-BD74-FB22-CCA63D342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89F2B-2668-EEDD-8716-18CE8CC8C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14DB0-27B4-3A9F-AC83-C7078F255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792AE-C5C7-BA66-BB51-3C43B37EE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EC443F-EFC3-4274-2C2D-9BB270DAE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33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B34035-AA54-96FC-1C38-FDB34C6C24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81CFF6-1A6E-136A-6D88-AF59612F6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DA4ED-9D5D-D0DE-9CA1-BD8D7DEB5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A4A3F-9ED5-C91C-4087-A3DA04687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EACA6-A8B1-169A-04B1-23FA844B3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4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F7B54-AC14-54DF-2D66-E0BA4D695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A57B0-6B4E-63A1-7B4B-8DE04950B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04B34-F9EB-1791-9C8F-4EFCFB922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62824-8164-3038-C4F5-9D5C27D2A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A644A-032D-DF10-A0A4-6A6AB5F6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740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2476D-8A30-45EB-2C28-029970CB7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E06FC-B23F-701B-58F1-98FF2B399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75820-4D29-4E86-C822-0B8C88DD3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A6B13-FB81-7B4E-1AC3-C5F6AE288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0F167-6E0D-5640-DE3A-E0C73D0F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777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D303-7922-8AEA-8B39-4C08E104E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A3A64-87EB-75AA-D8A6-51894B583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F81282-53F8-35CA-A941-7BC57265DA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03425-93AE-F799-D9BF-762454067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520D86-595E-1527-438D-A47A4A480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364F23-5052-C490-517D-FADA578C9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597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7B0EB-81FF-C896-C1F3-A09136E1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C7B80F-A69E-5EF1-6059-CB51607B7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E9913C-E1B8-D47D-C0DC-3DD175C6BF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A57D79-4C48-3746-CF11-F1A1025638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97FAF7-BC18-89D4-9B87-8A4846FF05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AC64CD-80CE-84AB-0BBC-8D66F2333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2C8DC0-8CBB-4FB4-0902-0D9490413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7BB1FF-A687-51F5-E614-C209A6A54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31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84AD-0D0F-B55F-FAC2-BBEB5B11A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46FDF0-F5B3-A2F4-3D67-B05243B4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605348-7A6B-61CA-1373-AE1F7DBC4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E7B8EC-23F3-57F7-7DB4-4E33D52A1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5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9352F9-0F58-FC2A-E790-0402C58FE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FD572E-71F5-5F3E-C7D1-BD1C70511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69AE6-AA17-8AE4-75ED-033B597D4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642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C55B3-BCD6-77ED-7D5E-BE117AAE5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06E31-A8E8-F8C3-ABB9-2D951E845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D3279F-4286-773A-AC6B-5BBB40B18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BEC23A-3273-D6B8-59A4-5D8FD8B6C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DF7F7-1D1B-2513-DC4F-6F27C78F6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5BE3F2-1B5C-07EF-187E-A7C34BD36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250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09824-7C2E-BB86-9C20-B7CCD4462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B193C-CFB9-BAFA-73D8-5A2983BABB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155840-66B6-84EA-BEEE-1C8D97701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AA0FCF-B816-5747-F433-EE2DDA662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C1600B-96C5-5BFC-C948-C4C43DD02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78A51-B101-A14A-7D4E-23077A892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48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B6ACD2-E35B-01F0-A63A-BBA98098F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DEFC2-05DB-500F-2002-B54D4FD0A6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14130-A5C7-2D01-F1FF-7DF94BC780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1E312-6414-434F-97B0-51ABD0377ECB}" type="datetimeFigureOut">
              <a:rPr lang="en-US" smtClean="0"/>
              <a:t>1/29/23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B11AC-6AA6-2262-64E0-AFCE14847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8D121-0160-2EF1-1E46-4A0FA55CEB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111D4-6286-9442-A0B8-738A0130A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000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duardo Klein Salas">
            <a:extLst>
              <a:ext uri="{FF2B5EF4-FFF2-40B4-BE49-F238E27FC236}">
                <a16:creationId xmlns:a16="http://schemas.microsoft.com/office/drawing/2014/main" id="{7C886938-9482-1FFF-A505-8E7F19404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583" y="3559628"/>
            <a:ext cx="2884714" cy="2884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bout us | ProyectoSub">
            <a:extLst>
              <a:ext uri="{FF2B5EF4-FFF2-40B4-BE49-F238E27FC236}">
                <a16:creationId xmlns:a16="http://schemas.microsoft.com/office/drawing/2014/main" id="{F7FFDC46-0DB0-D2C2-FBEC-022D6F4130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7"/>
          <a:stretch/>
        </p:blipFill>
        <p:spPr bwMode="auto">
          <a:xfrm>
            <a:off x="6747783" y="228600"/>
            <a:ext cx="2884714" cy="2659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598557-10E7-5424-CA46-4A3300C28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2396" y="228600"/>
            <a:ext cx="3546022" cy="26595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691E7D-04B7-CF96-E980-C4BC80C05E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291" t="30317" r="22064" b="22857"/>
          <a:stretch/>
        </p:blipFill>
        <p:spPr>
          <a:xfrm>
            <a:off x="2583996" y="3562886"/>
            <a:ext cx="2891223" cy="28814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D7737C-7137-0246-8262-D3CAC0413087}"/>
              </a:ext>
            </a:extLst>
          </p:cNvPr>
          <p:cNvSpPr txBox="1"/>
          <p:nvPr/>
        </p:nvSpPr>
        <p:spPr>
          <a:xfrm>
            <a:off x="1114425" y="2888117"/>
            <a:ext cx="1654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Gregorio </a:t>
            </a:r>
            <a:r>
              <a:rPr lang="en-US" dirty="0" err="1"/>
              <a:t>Bigatti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9E5696-14A5-3210-F317-02AFB2DC9FA5}"/>
              </a:ext>
            </a:extLst>
          </p:cNvPr>
          <p:cNvSpPr txBox="1"/>
          <p:nvPr/>
        </p:nvSpPr>
        <p:spPr>
          <a:xfrm>
            <a:off x="6747783" y="2854541"/>
            <a:ext cx="1531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Gonzalo Bravo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81E22F-678F-526D-DAAF-33C4C7E51568}"/>
              </a:ext>
            </a:extLst>
          </p:cNvPr>
          <p:cNvSpPr txBox="1"/>
          <p:nvPr/>
        </p:nvSpPr>
        <p:spPr>
          <a:xfrm>
            <a:off x="2496911" y="6413104"/>
            <a:ext cx="1682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Enrique Montes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10EA25-20F4-5C4D-39E5-6FD4EC265935}"/>
              </a:ext>
            </a:extLst>
          </p:cNvPr>
          <p:cNvSpPr txBox="1"/>
          <p:nvPr/>
        </p:nvSpPr>
        <p:spPr>
          <a:xfrm>
            <a:off x="7433583" y="6410765"/>
            <a:ext cx="1484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Eduardo Klein</a:t>
            </a:r>
          </a:p>
        </p:txBody>
      </p:sp>
    </p:spTree>
    <p:extLst>
      <p:ext uri="{BB962C8B-B14F-4D97-AF65-F5344CB8AC3E}">
        <p14:creationId xmlns:p14="http://schemas.microsoft.com/office/powerpoint/2010/main" val="4235376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Montes, Enrique</dc:creator>
  <cp:lastModifiedBy>Montes, Enrique</cp:lastModifiedBy>
  <cp:revision>1</cp:revision>
  <dcterms:created xsi:type="dcterms:W3CDTF">2023-01-29T17:27:44Z</dcterms:created>
  <dcterms:modified xsi:type="dcterms:W3CDTF">2023-01-29T17:33:07Z</dcterms:modified>
</cp:coreProperties>
</file>

<file path=docProps/thumbnail.jpeg>
</file>